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5946" autoAdjust="0"/>
  </p:normalViewPr>
  <p:slideViewPr>
    <p:cSldViewPr>
      <p:cViewPr varScale="1">
        <p:scale>
          <a:sx n="112" d="100"/>
          <a:sy n="112" d="100"/>
        </p:scale>
        <p:origin x="102" y="15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38AF7-F456-4670-93F6-A55155E722BB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770C3-E5E9-4C45-954F-F88BA7A9DE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46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some additional information, amusing</a:t>
            </a:r>
            <a:r>
              <a:rPr lang="en-US" baseline="0" dirty="0"/>
              <a:t> anecdotes,</a:t>
            </a:r>
            <a:r>
              <a:rPr lang="en-US" dirty="0"/>
              <a:t> or promise of bribes for the Judges.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770C3-E5E9-4C45-954F-F88BA7A9DE1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5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D482018-A692-4F8C-A211-6835F8771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2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0145-9B02-452B-9B14-8AEC2342DE34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2728-F69D-45DC-8CA9-00D5015FE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2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0145-9B02-452B-9B14-8AEC2342DE34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2728-F69D-45DC-8CA9-00D5015FE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0145-9B02-452B-9B14-8AEC2342DE34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2728-F69D-45DC-8CA9-00D5015FE94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050192-5FF0-4678-9A30-78DA3FF20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952"/>
            <a:ext cx="9144000" cy="515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1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0145-9B02-452B-9B14-8AEC2342DE34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2728-F69D-45DC-8CA9-00D5015FE94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B9D3BB-8AB2-4F75-A524-A9B68CCDD6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952"/>
            <a:ext cx="9144000" cy="515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4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0145-9B02-452B-9B14-8AEC2342DE34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2728-F69D-45DC-8CA9-00D5015FE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0145-9B02-452B-9B14-8AEC2342DE34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2728-F69D-45DC-8CA9-00D5015FE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6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0145-9B02-452B-9B14-8AEC2342DE34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2728-F69D-45DC-8CA9-00D5015FE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7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0145-9B02-452B-9B14-8AEC2342DE34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2728-F69D-45DC-8CA9-00D5015FE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03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0145-9B02-452B-9B14-8AEC2342DE34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2728-F69D-45DC-8CA9-00D5015FE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4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0145-9B02-452B-9B14-8AEC2342DE34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2728-F69D-45DC-8CA9-00D5015FE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6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60145-9B02-452B-9B14-8AEC2342DE34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52728-F69D-45DC-8CA9-00D5015FE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1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20808"/>
            <a:ext cx="594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b="1" dirty="0">
                <a:solidFill>
                  <a:schemeClr val="bg1"/>
                </a:solidFill>
              </a:rPr>
              <a:t>2021 EIPBN MicroGraph Contest</a:t>
            </a:r>
          </a:p>
        </p:txBody>
      </p:sp>
      <p:sp>
        <p:nvSpPr>
          <p:cNvPr id="7" name="Rectangle 6"/>
          <p:cNvSpPr/>
          <p:nvPr/>
        </p:nvSpPr>
        <p:spPr>
          <a:xfrm>
            <a:off x="2895600" y="582930"/>
            <a:ext cx="6096000" cy="438912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C000"/>
                </a:solidFill>
              </a:rPr>
              <a:t>Put your Micrograph more or less in this place but lose this box.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200" y="1428750"/>
            <a:ext cx="25908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Micrograph Title:</a:t>
            </a:r>
          </a:p>
          <a:p>
            <a:pPr eaLnBrk="1" hangingPunct="1"/>
            <a:r>
              <a:rPr lang="en-US" altLang="en-US" sz="1400" b="1" dirty="0">
                <a:solidFill>
                  <a:srgbClr val="FFC000"/>
                </a:solidFill>
              </a:rPr>
              <a:t>Pick something that the judges will change.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" y="2190750"/>
            <a:ext cx="2556803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</a:rPr>
              <a:t>Description</a:t>
            </a:r>
            <a:r>
              <a:rPr lang="en-US" altLang="en-US" sz="1200" b="1" dirty="0">
                <a:solidFill>
                  <a:schemeClr val="bg1"/>
                </a:solidFill>
              </a:rPr>
              <a:t>:</a:t>
            </a:r>
          </a:p>
          <a:p>
            <a:pPr eaLnBrk="1" hangingPunct="1"/>
            <a:r>
              <a:rPr lang="en-US" altLang="en-US" sz="1200" b="1" dirty="0">
                <a:solidFill>
                  <a:srgbClr val="FFC000"/>
                </a:solidFill>
              </a:rPr>
              <a:t>The more interesting details here the better. </a:t>
            </a:r>
          </a:p>
          <a:p>
            <a:pPr eaLnBrk="1" hangingPunct="1"/>
            <a:endParaRPr lang="en-US" altLang="en-US" sz="1200" b="1" dirty="0"/>
          </a:p>
          <a:p>
            <a:pPr eaLnBrk="1" hangingPunct="1"/>
            <a:endParaRPr lang="en-US" altLang="en-US" sz="1400" b="1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6200" y="3333750"/>
            <a:ext cx="2590800" cy="133882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chemeClr val="bg1"/>
                </a:solidFill>
              </a:rPr>
              <a:t>Orig. Mag (3"x4"image): </a:t>
            </a:r>
            <a:r>
              <a:rPr lang="en-US" altLang="en-US" sz="1200" b="1" dirty="0">
                <a:solidFill>
                  <a:srgbClr val="FFC000"/>
                </a:solidFill>
              </a:rPr>
              <a:t>??KX </a:t>
            </a:r>
            <a:r>
              <a:rPr lang="en-US" altLang="en-US" sz="1200" b="1" dirty="0">
                <a:solidFill>
                  <a:schemeClr val="bg1"/>
                </a:solidFill>
              </a:rPr>
              <a:t>        </a:t>
            </a:r>
          </a:p>
          <a:p>
            <a:pPr eaLnBrk="1" hangingPunct="1"/>
            <a:r>
              <a:rPr lang="en-US" altLang="en-US" sz="1200" b="1" dirty="0">
                <a:solidFill>
                  <a:schemeClr val="bg1"/>
                </a:solidFill>
              </a:rPr>
              <a:t>Instrument :</a:t>
            </a:r>
            <a:r>
              <a:rPr lang="en-US" altLang="de-DE" sz="1200" b="1" dirty="0">
                <a:solidFill>
                  <a:schemeClr val="bg1"/>
                </a:solidFill>
              </a:rPr>
              <a:t> </a:t>
            </a:r>
            <a:r>
              <a:rPr lang="en-US" altLang="de-DE" sz="1200" b="1" dirty="0">
                <a:solidFill>
                  <a:srgbClr val="FFC000"/>
                </a:solidFill>
              </a:rPr>
              <a:t>your microscope make &amp; model </a:t>
            </a:r>
            <a:endParaRPr lang="en-US" altLang="en-US" sz="1200" b="1" dirty="0">
              <a:solidFill>
                <a:srgbClr val="FFC000"/>
              </a:solidFill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en-US" sz="1200" b="1" dirty="0">
                <a:solidFill>
                  <a:schemeClr val="bg1"/>
                </a:solidFill>
              </a:rPr>
              <a:t>Submitted by: </a:t>
            </a:r>
            <a:r>
              <a:rPr lang="en-US" altLang="en-US" sz="1200" b="1" dirty="0">
                <a:solidFill>
                  <a:srgbClr val="FFC000"/>
                </a:solidFill>
              </a:rPr>
              <a:t>Your Name(s) Here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1200" b="1" dirty="0">
                <a:solidFill>
                  <a:schemeClr val="bg1"/>
                </a:solidFill>
              </a:rPr>
              <a:t>Affiliation: </a:t>
            </a:r>
            <a:r>
              <a:rPr lang="en-US" altLang="en-US" sz="1200" b="1" dirty="0">
                <a:solidFill>
                  <a:srgbClr val="FFC000"/>
                </a:solidFill>
              </a:rPr>
              <a:t>Your institution </a:t>
            </a:r>
            <a:endParaRPr lang="en-US" altLang="de-DE" sz="1200" b="1" dirty="0">
              <a:solidFill>
                <a:srgbClr val="FFC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82000" y="34290"/>
            <a:ext cx="457200" cy="4572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#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4703445"/>
            <a:ext cx="157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Sponsored by: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703446"/>
            <a:ext cx="762000" cy="400050"/>
          </a:xfrm>
          <a:prstGeom prst="rect">
            <a:avLst/>
          </a:prstGeom>
        </p:spPr>
      </p:pic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20E984AE-BFFE-4208-93C3-B59BE079A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0723"/>
            <a:ext cx="1295400" cy="1295400"/>
          </a:xfrm>
          <a:prstGeom prst="rect">
            <a:avLst/>
          </a:prstGeom>
          <a:ln w="63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93172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92</Words>
  <Application>Microsoft Office PowerPoint</Application>
  <PresentationFormat>On-screen Show (16:9)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jrandall</dc:creator>
  <cp:lastModifiedBy>John Randall</cp:lastModifiedBy>
  <cp:revision>24</cp:revision>
  <dcterms:created xsi:type="dcterms:W3CDTF">2017-02-03T16:33:49Z</dcterms:created>
  <dcterms:modified xsi:type="dcterms:W3CDTF">2021-01-27T02:09:31Z</dcterms:modified>
</cp:coreProperties>
</file>